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6" r:id="rId5"/>
    <p:sldId id="261" r:id="rId6"/>
    <p:sldId id="267" r:id="rId7"/>
    <p:sldId id="274" r:id="rId8"/>
    <p:sldId id="272" r:id="rId9"/>
    <p:sldId id="273" r:id="rId10"/>
    <p:sldId id="275" r:id="rId11"/>
    <p:sldId id="277" r:id="rId12"/>
    <p:sldId id="257" r:id="rId13"/>
    <p:sldId id="264" r:id="rId14"/>
    <p:sldId id="265" r:id="rId15"/>
    <p:sldId id="269" r:id="rId16"/>
    <p:sldId id="271" r:id="rId17"/>
    <p:sldId id="260" r:id="rId18"/>
    <p:sldId id="262" r:id="rId19"/>
    <p:sldId id="268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642C7-F30E-B73D-3300-BAB19CA48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CBC3BE7-19E2-D606-A24E-4D4A00DDB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LID409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FED69C0-9DDA-27A9-501F-600EBF396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0A97471-41FE-C063-E3CB-0B86C4D32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D01B1B-C297-DA00-67EC-D78EBDD9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4332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297B0-C195-1446-DF3D-F2E3B6607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B069D28-F61A-176F-4E6B-3EDE1D402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LID409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60FCAB7-E646-B623-6223-9DBE0B0E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2A39FD-D30C-91F9-F374-9B4FAA60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BCF3054-3C9A-5758-1F02-6D825BFF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8700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5596015-5678-D902-36B5-6A25DA987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DBEDBF6-F6C2-D1D7-6D44-48E3DBD72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LID409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78AB414-04CE-7AC3-6A46-2DF247FB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4D119E9-7D1D-4800-C6F1-71FCC815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5E1D5FB-33AC-989E-F035-D0CF1F38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9951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9FF44-5FD8-8432-FD18-EB317A41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C78F34D-0532-6E4F-7487-8D63454C2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LID409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4997C23-C3CF-5912-0E84-23977632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5E2056-5074-FB6C-9B54-E6E9A0C12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AB8BC98-683A-0A1E-1BC7-CCF73FFC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4144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25305-6194-D24D-7953-E413E2E67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F4FA15-BC9C-5361-98AA-7A723871F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7D6678-412B-A979-A0BF-509E87AE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AE0FE67-87AC-F4B5-BE99-1BB1FD5A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25B81FF-698A-40ED-4BDC-159F911E6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2542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6C655-62B9-EA8C-F149-B684F5C1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45ED32-A400-0A74-6C52-5A4D9DB63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LID4096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141944B-F7F8-85D9-A3F5-B22D1B6D9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LID4096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4946546-6D2E-3D73-7767-4309DF2D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8F91AF7-8C4D-7522-BC02-3B48FB45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4A77A71-6B0A-FD00-0A73-E7F62AEB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949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46494-16D2-30C9-B96E-613A61A6E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A8AD18-1052-2D6D-6DAB-E4CF1C874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CA85385-2C6E-A438-AEE9-71D0C09B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LID4096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F976E9E-6D27-93B0-04E0-719C2829C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F4DF1F3-A23F-27AF-499E-F2E9ADD13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LID4096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4C5AE05-C650-3134-4EAF-68D3A1A1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09D970F-768B-E154-7D34-423186A0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E068D2D-94E8-F6CF-22EF-AEC8BDE1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8802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50FFE-EB9C-EF63-8882-6EB547E86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1C3EB2B-AB14-54B7-3C0F-243AFCF7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F527115-5DBE-3127-71F2-AC570D753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C37D794-F4A9-3731-5777-AFAD923D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4957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A415E68-B589-9238-1539-F2295EAD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E5AC715-F8E2-1E1C-A313-D6137FC9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94F914-0326-0D8A-0E11-2FB21517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905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67C2B6-BECD-04C5-F89E-7E7A1769A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92F824-339C-EC0C-2FB5-53B3A6E45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LID4096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9422E6E-F172-6B7C-A3EF-B81E8BE0E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3B1DD4B-5C73-7815-31F9-0AC8AAE4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31FEFB-9AAD-4898-83E7-409FEBF7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EE332ED-0513-E966-00DA-BF7367ED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3406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724A8A-24DF-667A-AB6D-6A0582522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16CD1B6-586D-E751-33DA-DC1F13AD2F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7CFDC74-4FA8-1D50-8ACF-020B661CB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39013A3-C3D1-B813-1D13-D567E440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A8668C-32A9-B24E-547E-29B9D344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AFAD580-00BC-2AF6-0A9E-B73C6197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178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698511B-19F1-BCD7-E7AD-1FC2053C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LID4096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C1799B3-12DE-C42A-5EFF-ACBAFE3AE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LID4096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2CFC09-36E7-AFB9-CFE0-51036BACD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2411-D385-4FDD-AE77-9643D7637F5C}" type="datetimeFigureOut">
              <a:rPr lang="LID4096" smtClean="0"/>
              <a:t>08/30/2022</a:t>
            </a:fld>
            <a:endParaRPr lang="LID4096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C810FD-9DA9-A91B-AA0C-43674F97C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A5C2277-5283-394B-D4A0-0E188FBE5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840B-2C41-4479-A27E-F9F08F2C79D4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953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IqxczXzj4y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6juk0WcGEfE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Z1ppneGUQmI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YGH9fkm0BvI&amp;t=57s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oS4bRMaKjW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19A35-5138-D126-B61D-C2008DBA3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3611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a-DK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 de France</a:t>
            </a:r>
            <a:br>
              <a:rPr lang="da-DK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br>
              <a:rPr lang="da-DK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a-DK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br>
              <a:rPr lang="da-DK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Danmark</a:t>
            </a:r>
            <a:endParaRPr lang="LID4096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0711AA8-413C-2B8C-947F-E55D147D3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543" y="656948"/>
            <a:ext cx="9978501" cy="5734974"/>
          </a:xfrm>
          <a:solidFill>
            <a:srgbClr val="FF0000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BA6EC92-F0E9-D809-45F3-B932C426962A}"/>
              </a:ext>
            </a:extLst>
          </p:cNvPr>
          <p:cNvSpPr/>
          <p:nvPr/>
        </p:nvSpPr>
        <p:spPr>
          <a:xfrm>
            <a:off x="5110580" y="639192"/>
            <a:ext cx="949910" cy="57527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E353EF2-8D27-45C6-CE6B-3D9E5CC8059D}"/>
              </a:ext>
            </a:extLst>
          </p:cNvPr>
          <p:cNvSpPr/>
          <p:nvPr/>
        </p:nvSpPr>
        <p:spPr>
          <a:xfrm>
            <a:off x="976543" y="2900779"/>
            <a:ext cx="9978501" cy="10564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 de France i Danmark 2022</a:t>
            </a:r>
            <a:endParaRPr lang="LID4096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1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51FDB60-2B23-CE91-27D3-ADD96BF23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55" y="780680"/>
            <a:ext cx="10669489" cy="529663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E8C3129-6EFD-0EE1-F08C-5780FCC49B35}"/>
              </a:ext>
            </a:extLst>
          </p:cNvPr>
          <p:cNvSpPr txBox="1"/>
          <p:nvPr/>
        </p:nvSpPr>
        <p:spPr>
          <a:xfrm>
            <a:off x="4847208" y="6232125"/>
            <a:ext cx="281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Kolding </a:t>
            </a:r>
            <a:r>
              <a:rPr lang="da-DK" b="1" dirty="0" err="1">
                <a:latin typeface="Arial" panose="020B0604020202020204" pitchFamily="34" charset="0"/>
                <a:cs typeface="Arial" panose="020B0604020202020204" pitchFamily="34" charset="0"/>
              </a:rPr>
              <a:t>Slotsøgade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BD9CB84-75F2-1199-AED6-DBDD17E7D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81" y="647312"/>
            <a:ext cx="11193437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17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4FB75C78-685D-33BC-994E-E4A162235852}"/>
              </a:ext>
            </a:extLst>
          </p:cNvPr>
          <p:cNvSpPr txBox="1"/>
          <p:nvPr/>
        </p:nvSpPr>
        <p:spPr>
          <a:xfrm>
            <a:off x="4474346" y="6374167"/>
            <a:ext cx="2849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Udsmykning i Kolding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0C1402-269E-4C9E-917C-C3D27B58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41" y="609206"/>
            <a:ext cx="8183117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74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C51786E4-2DDF-5A2B-F25E-020F71FA5A5F}"/>
              </a:ext>
            </a:extLst>
          </p:cNvPr>
          <p:cNvSpPr txBox="1"/>
          <p:nvPr/>
        </p:nvSpPr>
        <p:spPr>
          <a:xfrm>
            <a:off x="0" y="546464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2022-07-03 Tour de France in Haderslev in Denmark at Hjortebroskolen/Kløvermarksskolen/Vilstrupvej</a:t>
            </a:r>
          </a:p>
          <a:p>
            <a:pPr algn="ctr"/>
            <a:endParaRPr lang="LID4096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EA63FCE-B0C5-F39F-83CA-9147FD615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188"/>
            <a:ext cx="12192000" cy="36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3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EA13FF5-5BE4-985F-AEDD-2AFAA145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9" y="652075"/>
            <a:ext cx="11231542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7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0B8D292-F3F6-FB6E-6EB1-EA0F1E6F3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" y="513943"/>
            <a:ext cx="11441122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79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5A223F8-4B1E-9768-8A02-B3C8088F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34" y="1052181"/>
            <a:ext cx="11517332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43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5FCEF0C-B727-E5DD-9C0B-2A70ADD37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8" y="899759"/>
            <a:ext cx="11383964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29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1648FF6-23DA-D996-EE22-BB1EEA3A0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78" y="1095049"/>
            <a:ext cx="8373644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39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C090DE8-8AD7-C96E-E361-C2D334C5C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92" y="547285"/>
            <a:ext cx="11222016" cy="57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6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5E50B3BD-E141-777D-8842-3837B9A1D6CA}"/>
              </a:ext>
            </a:extLst>
          </p:cNvPr>
          <p:cNvSpPr txBox="1"/>
          <p:nvPr/>
        </p:nvSpPr>
        <p:spPr>
          <a:xfrm>
            <a:off x="3859310" y="608350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hlinkClick r:id="rId2"/>
              </a:rPr>
              <a:t>https://www.youtube.com/watch?v=IqxczXzj4yE</a:t>
            </a:r>
            <a:endParaRPr lang="da-DK" b="1" dirty="0"/>
          </a:p>
          <a:p>
            <a:endParaRPr lang="LID4096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34D04E0-C3BC-F958-0393-AE182EE80069}"/>
              </a:ext>
            </a:extLst>
          </p:cNvPr>
          <p:cNvSpPr txBox="1"/>
          <p:nvPr/>
        </p:nvSpPr>
        <p:spPr>
          <a:xfrm>
            <a:off x="4720444" y="5575177"/>
            <a:ext cx="3515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Videoklip Af </a:t>
            </a:r>
            <a:r>
              <a:rPr lang="da-DK" b="1" dirty="0" err="1">
                <a:latin typeface="Arial" panose="020B0604020202020204" pitchFamily="34" charset="0"/>
                <a:cs typeface="Arial" panose="020B0604020202020204" pitchFamily="34" charset="0"/>
              </a:rPr>
              <a:t>Vingegaard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1DA9416-6AC0-EF6F-941C-D2B42D346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08" y="761628"/>
            <a:ext cx="10631384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28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A38A639-EEB4-7A5D-DB2D-362F4705BD01}"/>
              </a:ext>
            </a:extLst>
          </p:cNvPr>
          <p:cNvSpPr txBox="1"/>
          <p:nvPr/>
        </p:nvSpPr>
        <p:spPr>
          <a:xfrm>
            <a:off x="695417" y="6210059"/>
            <a:ext cx="10955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Tour de France 2022 : départ le 1er juillet de Copenhague au Danemark • FRANCE 24 – YouTube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ID4096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2D6116E-3FAF-77AA-D371-B5696553B205}"/>
              </a:ext>
            </a:extLst>
          </p:cNvPr>
          <p:cNvSpPr txBox="1"/>
          <p:nvPr/>
        </p:nvSpPr>
        <p:spPr>
          <a:xfrm>
            <a:off x="4971494" y="5583664"/>
            <a:ext cx="348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København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401FFC5-D760-355D-9C54-88B70990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18" y="301686"/>
            <a:ext cx="11564964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67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F87F21C4-AE1D-BB08-363A-1A3DC2CC68A8}"/>
              </a:ext>
            </a:extLst>
          </p:cNvPr>
          <p:cNvSpPr txBox="1"/>
          <p:nvPr/>
        </p:nvSpPr>
        <p:spPr>
          <a:xfrm>
            <a:off x="3589649" y="6369315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hlinkClick r:id="rId2"/>
              </a:rPr>
              <a:t>https://www.youtube.com/watch?v=Z1ppneGUQmI</a:t>
            </a:r>
            <a:endParaRPr lang="da-DK" b="1" dirty="0"/>
          </a:p>
          <a:p>
            <a:endParaRPr lang="LID4096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6EEBEFD-D791-3E13-F4B7-37EEE7D50C17}"/>
              </a:ext>
            </a:extLst>
          </p:cNvPr>
          <p:cNvSpPr txBox="1"/>
          <p:nvPr/>
        </p:nvSpPr>
        <p:spPr>
          <a:xfrm>
            <a:off x="4269641" y="6027003"/>
            <a:ext cx="438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Hyldestsang til </a:t>
            </a:r>
            <a:r>
              <a:rPr lang="da-DK" b="1" dirty="0" err="1">
                <a:latin typeface="Arial" panose="020B0604020202020204" pitchFamily="34" charset="0"/>
                <a:cs typeface="Arial" panose="020B0604020202020204" pitchFamily="34" charset="0"/>
              </a:rPr>
              <a:t>Vingegaard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12FA817-F042-835A-13D9-047A7D5D2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470" y="360828"/>
            <a:ext cx="5449060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5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151C4640-FEA9-34F4-A349-CE720A028CFE}"/>
              </a:ext>
            </a:extLst>
          </p:cNvPr>
          <p:cNvSpPr txBox="1"/>
          <p:nvPr/>
        </p:nvSpPr>
        <p:spPr>
          <a:xfrm>
            <a:off x="0" y="550198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Hyldestsang til </a:t>
            </a:r>
            <a:r>
              <a:rPr lang="da-DK" b="1" dirty="0" err="1">
                <a:latin typeface="Arial" panose="020B0604020202020204" pitchFamily="34" charset="0"/>
                <a:cs typeface="Arial" panose="020B0604020202020204" pitchFamily="34" charset="0"/>
              </a:rPr>
              <a:t>Vingegaard</a:t>
            </a:r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https://www.youtube.com/watch?v=YGH9fkm0BvI&amp;t=57s</a:t>
            </a:r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33B71B7-8D33-EAE2-70C3-AA156B01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680" y="524507"/>
            <a:ext cx="5296639" cy="48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72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FBB65FEB-0048-B44D-2694-2EEE628F09C3}"/>
              </a:ext>
            </a:extLst>
          </p:cNvPr>
          <p:cNvSpPr txBox="1"/>
          <p:nvPr/>
        </p:nvSpPr>
        <p:spPr>
          <a:xfrm>
            <a:off x="3473389" y="627487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https://www.youtube.com/watch?v=oS4bRMaKjW8</a:t>
            </a:r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ID4096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4F4E220-18D5-A7EC-1466-F3873A18E79E}"/>
              </a:ext>
            </a:extLst>
          </p:cNvPr>
          <p:cNvSpPr txBox="1"/>
          <p:nvPr/>
        </p:nvSpPr>
        <p:spPr>
          <a:xfrm>
            <a:off x="3986073" y="5530788"/>
            <a:ext cx="450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Hyldestsang  af Anne Dorthe Michelsen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F236603-1B6A-19EF-B05D-9170FDC9C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67" y="880707"/>
            <a:ext cx="9250066" cy="50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96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B92F976-EF2A-CCEF-09C4-6CE9EDAE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71" y="618733"/>
            <a:ext cx="11345858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7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2FB71CA-61C6-F65E-85B9-FAF08DD2D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02" y="837838"/>
            <a:ext cx="11612596" cy="51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9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5D73902-1D85-91E4-BD84-C5DC7189A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7" y="756864"/>
            <a:ext cx="11536385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13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697C6A2E-3D1E-C21E-B783-2E165FDAF003}"/>
              </a:ext>
            </a:extLst>
          </p:cNvPr>
          <p:cNvSpPr txBox="1"/>
          <p:nvPr/>
        </p:nvSpPr>
        <p:spPr>
          <a:xfrm>
            <a:off x="5442012" y="6218110"/>
            <a:ext cx="4367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Nyborg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09BFA96-2370-0DD8-E254-EC9039F5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6" y="359335"/>
            <a:ext cx="11631648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9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B7204B0A-45B6-FAD5-E7EE-9F629B70F555}"/>
              </a:ext>
            </a:extLst>
          </p:cNvPr>
          <p:cNvSpPr txBox="1"/>
          <p:nvPr/>
        </p:nvSpPr>
        <p:spPr>
          <a:xfrm>
            <a:off x="5663953" y="6107837"/>
            <a:ext cx="3879542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Vejle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39AF220-3A5D-57DB-E4FC-9F8B5E8E7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" y="871180"/>
            <a:ext cx="11726912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3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333830E0-482C-ADE0-A536-1B1474F72F04}"/>
              </a:ext>
            </a:extLst>
          </p:cNvPr>
          <p:cNvSpPr txBox="1"/>
          <p:nvPr/>
        </p:nvSpPr>
        <p:spPr>
          <a:xfrm>
            <a:off x="5779363" y="6234504"/>
            <a:ext cx="252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Vejle</a:t>
            </a:r>
            <a:endParaRPr lang="LID40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68F6388-3737-7992-25D9-5501F84D1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92" y="254164"/>
            <a:ext cx="11222016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3F9E18C-46CF-01FA-54A9-3BA11A42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785443"/>
            <a:ext cx="11431595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96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129</Words>
  <Application>Microsoft Office PowerPoint</Application>
  <PresentationFormat>Widescreen</PresentationFormat>
  <Paragraphs>19</Paragraphs>
  <Slides>22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Office-tema</vt:lpstr>
      <vt:lpstr>Tour de France  2022  i  Danmark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Ulla</dc:creator>
  <cp:lastModifiedBy>Ulla</cp:lastModifiedBy>
  <cp:revision>14</cp:revision>
  <dcterms:created xsi:type="dcterms:W3CDTF">2022-07-23T22:12:25Z</dcterms:created>
  <dcterms:modified xsi:type="dcterms:W3CDTF">2022-08-30T10:48:42Z</dcterms:modified>
</cp:coreProperties>
</file>