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80B99-6D2E-45AA-B727-ED5D30F24CE7}" type="datetimeFigureOut">
              <a:rPr lang="da-DK" smtClean="0"/>
              <a:t>13-03-2015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E4066D-737C-4DB7-B3A6-EEAB5FE227E4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105" y="83671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/>
              <a:t>Billeder taget af </a:t>
            </a:r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Frank Østergaard</a:t>
            </a:r>
            <a:br>
              <a:rPr lang="da-DK" sz="3200" dirty="0" smtClean="0"/>
            </a:br>
            <a:r>
              <a:rPr lang="da-DK" sz="3200" dirty="0" smtClean="0"/>
              <a:t>Fransklærerforeningens formand</a:t>
            </a:r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Frank Østergaard deltog i sympatimarchen i Paris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96006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008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2337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2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008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5217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9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0081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9725" r="1514"/>
          <a:stretch/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30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914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82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900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9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16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3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9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25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980728"/>
            <a:ext cx="9163879" cy="5161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05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25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521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66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23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1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23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97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C:\Users\Frank\Desktop\billeder indtil 3.3.2015\20150112_1557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16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5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12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521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0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11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7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11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37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21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11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58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01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4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1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701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9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267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44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4497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52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41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93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7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39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60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3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6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4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692696"/>
            <a:ext cx="9150548" cy="530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84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37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6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8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607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5938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3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504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6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84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452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18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1_124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4522" y="-913792"/>
            <a:ext cx="5354960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377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08_091855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5410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036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08_0918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6658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27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08_0915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378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08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08_08274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5530" b="-4593"/>
          <a:stretch/>
        </p:blipFill>
        <p:spPr bwMode="auto">
          <a:xfrm>
            <a:off x="1704975" y="1"/>
            <a:ext cx="5747346" cy="7173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54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3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44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4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3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7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95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7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1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81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21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551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3057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00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:\Users\Frank\Desktop\billeder indtil 3.3.2015\20150112_1009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5" y="0"/>
            <a:ext cx="48737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40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5</Words>
  <Application>Microsoft Office PowerPoint</Application>
  <PresentationFormat>Skærmshow (4:3)</PresentationFormat>
  <Paragraphs>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38</vt:i4>
      </vt:variant>
    </vt:vector>
  </HeadingPairs>
  <TitlesOfParts>
    <vt:vector size="39" baseType="lpstr">
      <vt:lpstr>Apex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Vejen Gymnasium og 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Ulla Pedersen</dc:creator>
  <cp:lastModifiedBy>Ulla Pedersen</cp:lastModifiedBy>
  <cp:revision>3</cp:revision>
  <dcterms:created xsi:type="dcterms:W3CDTF">2015-03-13T22:49:18Z</dcterms:created>
  <dcterms:modified xsi:type="dcterms:W3CDTF">2015-03-13T23:16:23Z</dcterms:modified>
</cp:coreProperties>
</file>